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</p:sldIdLst>
  <p:sldSz cx="9144000" cy="6858000" type="screen4x3"/>
  <p:notesSz cx="6858000" cy="9144000"/>
  <p:embeddedFontLs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73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7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04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8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48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77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4.7. </a:t>
            </a:r>
            <a:r>
              <a:rPr lang="en-US" sz="24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Otras</a:t>
            </a:r>
            <a:r>
              <a:rPr lang="en-US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Visualizaciones Avanzadas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Radar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638BF46-B56A-425D-B58A-E0892A1BD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01" y="1504204"/>
            <a:ext cx="3793414" cy="4160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http://online-behavior.com/</a:t>
            </a:r>
            <a:endParaRPr lang="en-US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Mapa de Árbol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262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http://online-behavior.com/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B08BF-417D-4F10-9E1E-F536A425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1" y="1521145"/>
            <a:ext cx="4961929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Diagrama de Túnel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4007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https://data36.com/funnel-analysis/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FA08127D-B906-4C75-9ED9-6CD6D97DD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08" y="1521054"/>
            <a:ext cx="5238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9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</a:t>
            </a:r>
            <a:r>
              <a:rPr lang="es-GT" sz="3600" b="0" i="0" u="none" strike="noStrike" cap="none" dirty="0" err="1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Sankey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174396" y="6367807"/>
            <a:ext cx="8683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 https://www.behance.net/gallery/23389493/THE-DARK-SIDE-OF-THE-FOOD-Light-Version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9E25F-A507-4542-9215-EE57843FD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308" y="1555422"/>
            <a:ext cx="3872761" cy="44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4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Redes Sociales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5365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 http://vidi.cs.ucdavis.edu/research/socialnetworkvis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close up of an insect&#10;&#10;Description generated with high confidence">
            <a:extLst>
              <a:ext uri="{FF2B5EF4-FFF2-40B4-BE49-F238E27FC236}">
                <a16:creationId xmlns:a16="http://schemas.microsoft.com/office/drawing/2014/main" id="{2E7B2AFF-587B-4045-A0F0-241DAC5D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55" y="1965981"/>
            <a:ext cx="4664208" cy="39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Nube de Palabras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4112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http://www.wordclouds.com/gallery/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65549-D2DE-45F6-9B33-84FA4101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81" y="1822754"/>
            <a:ext cx="3107465" cy="3107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0C31-BFDD-43B7-A503-D01E9FC5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269" y="2026762"/>
            <a:ext cx="3115559" cy="31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900260" y="697747"/>
            <a:ext cx="8606672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agrupación de Conceptos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794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https://openknowledgemaps.org/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2AEA253-1A4C-426E-ABCA-CD5FE04E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981" y="2113642"/>
            <a:ext cx="4461356" cy="3796133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DF9866-23C7-4E9E-8BAC-B1256FF83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707" y="1523397"/>
            <a:ext cx="2876799" cy="4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On-screen Show (4:3)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</vt:lpstr>
      <vt:lpstr>Calibri</vt:lpstr>
      <vt:lpstr>Raleway</vt:lpstr>
      <vt:lpstr>Office Theme</vt:lpstr>
      <vt:lpstr>PowerPoint Presentation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18</cp:revision>
  <dcterms:modified xsi:type="dcterms:W3CDTF">2017-07-21T11:20:35Z</dcterms:modified>
</cp:coreProperties>
</file>